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67" r:id="rId6"/>
    <p:sldId id="261" r:id="rId7"/>
    <p:sldId id="258" r:id="rId8"/>
    <p:sldId id="262" r:id="rId9"/>
    <p:sldId id="263" r:id="rId10"/>
    <p:sldId id="264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729"/>
  </p:normalViewPr>
  <p:slideViewPr>
    <p:cSldViewPr snapToGrid="0" snapToObjects="1">
      <p:cViewPr varScale="1">
        <p:scale>
          <a:sx n="105" d="100"/>
          <a:sy n="105" d="100"/>
        </p:scale>
        <p:origin x="20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429C3-61B0-A746-AFF6-B971E140E904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8CBE7-0EAE-1545-A46D-AD82BBAE3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1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17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90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9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40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7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5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5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50B2F1-BC36-2740-A746-AC13D11A5E53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7101D-C93E-E14B-B2E9-DE4D6741B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9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gif"/><Relationship Id="rId3" Type="http://schemas.openxmlformats.org/officeDocument/2006/relationships/image" Target="../media/image3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keoff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1">
            <a:off x="2696816" y="1844417"/>
            <a:ext cx="6735346" cy="37886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8861" y="5944341"/>
            <a:ext cx="8048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Roll</a:t>
            </a:r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60189" y="594434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Transition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91578" y="5944341"/>
            <a:ext cx="1138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Climb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6816" y="149035"/>
            <a:ext cx="68161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Abridged Transition and Climb Dynamics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for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+mj-lt"/>
              </a:rPr>
              <a:t>High 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Power/Weight Aircraft 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049" y="251245"/>
            <a:ext cx="2145130" cy="20164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67784" y="572880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Dynamics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6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Dynamics </a:t>
            </a:r>
            <a:r>
              <a:rPr lang="en-US" dirty="0" smtClean="0"/>
              <a:t>Comparison: Path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5260"/>
            <a:ext cx="10482072" cy="49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455318"/>
            <a:ext cx="11506200" cy="5414682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90600" y="1297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Simple Dynamics Comparison: Energy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01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294549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     Summary / Questions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164" y="2432398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Full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196" y="3443179"/>
            <a:ext cx="2533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45,000,000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6302" y="2419821"/>
            <a:ext cx="448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Abridged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01458" y="3481139"/>
            <a:ext cx="1895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40,000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50755" y="4542458"/>
            <a:ext cx="206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1125x Faster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3720" y="2734182"/>
            <a:ext cx="81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VS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50" r="17736" b="41763"/>
          <a:stretch/>
        </p:blipFill>
        <p:spPr>
          <a:xfrm>
            <a:off x="2993568" y="4036258"/>
            <a:ext cx="6323162" cy="24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3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3" t="50" r="17736" b="41763"/>
          <a:stretch/>
        </p:blipFill>
        <p:spPr>
          <a:xfrm>
            <a:off x="2993568" y="3767904"/>
            <a:ext cx="6323162" cy="2405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562" y="294549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Motivation: Design Optimization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1164" y="2432398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Full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7196" y="3443179"/>
            <a:ext cx="2533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45,000,000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26302" y="2419821"/>
            <a:ext cx="4481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Design &amp; Abridged Dynamics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01458" y="3481139"/>
            <a:ext cx="1895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bg1"/>
                </a:solidFill>
                <a:latin typeface="+mj-lt"/>
              </a:rPr>
              <a:t>40,000 calls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50755" y="4542458"/>
            <a:ext cx="2064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1125x Faster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63720" y="2734182"/>
            <a:ext cx="813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+mj-lt"/>
              </a:rPr>
              <a:t>VS</a:t>
            </a:r>
            <a:endParaRPr lang="en-US" sz="4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398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200"/>
            <a:ext cx="12192000" cy="64270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1441" y="5270740"/>
            <a:ext cx="570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Abridged Dynamic Equations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66604" y="2895601"/>
            <a:ext cx="5313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Dynamic Takeoff Optimization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4621" y="1512077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mtClean="0">
                <a:solidFill>
                  <a:schemeClr val="bg1"/>
                </a:solidFill>
              </a:rPr>
              <a:t>Comparison</a:t>
            </a:r>
            <a:endParaRPr lang="en-US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3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Steady Climb Derivation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2138" r="36195" b="17358"/>
          <a:stretch/>
        </p:blipFill>
        <p:spPr>
          <a:xfrm>
            <a:off x="7978473" y="1027906"/>
            <a:ext cx="4192591" cy="3383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422" y="5584937"/>
            <a:ext cx="2549155" cy="845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36" y="4634080"/>
            <a:ext cx="2831141" cy="5188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3" y="5941113"/>
            <a:ext cx="2527300" cy="571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3" y="4562385"/>
            <a:ext cx="2946400" cy="1181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13" y="3752371"/>
            <a:ext cx="2832100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26" y="2279531"/>
            <a:ext cx="2921000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49" y="3084115"/>
            <a:ext cx="2247900" cy="533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3" y="2020461"/>
            <a:ext cx="3522300" cy="11495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32500" y="165112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Basics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02749" y="1651129"/>
            <a:ext cx="2367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Include  Drag Variation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72" y="3524287"/>
            <a:ext cx="2947053" cy="7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27" y="10387"/>
            <a:ext cx="3456860" cy="1325563"/>
          </a:xfrm>
        </p:spPr>
        <p:txBody>
          <a:bodyPr/>
          <a:lstStyle/>
          <a:p>
            <a:r>
              <a:rPr lang="en-US" dirty="0" smtClean="0"/>
              <a:t>Thrust  Slope       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655" y="1083122"/>
            <a:ext cx="7536866" cy="30147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446" y="1271280"/>
            <a:ext cx="7536866" cy="30147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187" y="3976688"/>
            <a:ext cx="7203280" cy="28813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 flipV="1">
            <a:off x="2421082" y="253057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916289" y="253056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017776" y="25123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438622" y="5046622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1312237" y="5046623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666467" y="278821"/>
            <a:ext cx="0" cy="81990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74422" y="5097315"/>
            <a:ext cx="25251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+mj-lt"/>
              </a:rPr>
              <a:t>CL  Energy</a:t>
            </a:r>
            <a:endParaRPr lang="en-US" sz="4400" dirty="0">
              <a:latin typeface="+mj-lt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7343332" y="10387"/>
            <a:ext cx="34568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 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4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51"/>
          <a:stretch/>
        </p:blipFill>
        <p:spPr>
          <a:xfrm>
            <a:off x="6672293" y="4830288"/>
            <a:ext cx="5387479" cy="19919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27" y="0"/>
            <a:ext cx="10515600" cy="1325563"/>
          </a:xfrm>
        </p:spPr>
        <p:txBody>
          <a:bodyPr/>
          <a:lstStyle/>
          <a:p>
            <a:r>
              <a:rPr lang="en-US" dirty="0" smtClean="0"/>
              <a:t>Transition Derivation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430" y="4797522"/>
            <a:ext cx="2159000" cy="1181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" y="2979761"/>
            <a:ext cx="5930900" cy="774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51" y="1143432"/>
            <a:ext cx="2857500" cy="749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2" y="1119482"/>
            <a:ext cx="2832100" cy="812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3" y="1827831"/>
            <a:ext cx="2788099" cy="9368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9" y="3573117"/>
            <a:ext cx="6400209" cy="686979"/>
          </a:xfrm>
          <a:prstGeom prst="rect">
            <a:avLst/>
          </a:prstGeom>
        </p:spPr>
      </p:pic>
      <p:sp>
        <p:nvSpPr>
          <p:cNvPr id="13" name="Oval 12"/>
          <p:cNvSpPr>
            <a:spLocks noChangeAspect="1"/>
          </p:cNvSpPr>
          <p:nvPr/>
        </p:nvSpPr>
        <p:spPr>
          <a:xfrm>
            <a:off x="6687677" y="2148819"/>
            <a:ext cx="4059161" cy="4059161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  <a:prstDash val="sysDot"/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5714" y="4337469"/>
            <a:ext cx="2661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Centrifugal Force</a:t>
            </a:r>
            <a:endParaRPr lang="en-US" sz="2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07"/>
          <a:stretch/>
        </p:blipFill>
        <p:spPr>
          <a:xfrm>
            <a:off x="1337135" y="5139265"/>
            <a:ext cx="921125" cy="686979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8649756" y="540419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651461" y="4143665"/>
            <a:ext cx="0" cy="204353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649756" y="4143665"/>
            <a:ext cx="813941" cy="19327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8717257" y="4828958"/>
                <a:ext cx="5376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en-US" baseline="-25000" dirty="0" smtClean="0"/>
                  <a:t>sc</a:t>
                </a:r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257" y="4828958"/>
                <a:ext cx="537614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4773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763" y="5923270"/>
            <a:ext cx="2311400" cy="6386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54" y="5950762"/>
            <a:ext cx="2509086" cy="5398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52032" y="2010856"/>
            <a:ext cx="5583936" cy="17536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42138" r="36195" b="17358"/>
          <a:stretch/>
        </p:blipFill>
        <p:spPr>
          <a:xfrm>
            <a:off x="7317310" y="52766"/>
            <a:ext cx="4742462" cy="38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5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35728" y="4052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Thrust or Power        Transition %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9382991" y="616738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567796" y="616739"/>
            <a:ext cx="10390" cy="7829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2901696"/>
            <a:ext cx="12084164" cy="257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Takeoff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68" y="1706726"/>
            <a:ext cx="3624072" cy="4351338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McLain/Beard </a:t>
            </a:r>
            <a:r>
              <a:rPr lang="en-US" sz="2000" dirty="0" smtClean="0"/>
              <a:t>Dynamics</a:t>
            </a: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 smtClean="0"/>
              <a:t>Aerosonde</a:t>
            </a:r>
            <a:r>
              <a:rPr lang="en-US" sz="2000" dirty="0" smtClean="0"/>
              <a:t> Parameters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30 Control Points -&gt; </a:t>
            </a:r>
            <a:r>
              <a:rPr lang="en-US" sz="2000" dirty="0" smtClean="0"/>
              <a:t>Elevator</a:t>
            </a:r>
            <a:r>
              <a:rPr lang="en-US" sz="2000" dirty="0" smtClean="0"/>
              <a:t>, </a:t>
            </a:r>
            <a:r>
              <a:rPr lang="en-US" sz="2000" dirty="0" smtClean="0"/>
              <a:t>Thrust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 smtClean="0"/>
              <a:t>Constrain</a:t>
            </a:r>
            <a:r>
              <a:rPr lang="en-US" sz="2000" dirty="0" smtClean="0"/>
              <a:t>: Max Power, Min </a:t>
            </a:r>
            <a:r>
              <a:rPr lang="en-US" sz="2000" dirty="0" smtClean="0"/>
              <a:t>Velocity, Min </a:t>
            </a:r>
            <a:r>
              <a:rPr lang="en-US" sz="2000" dirty="0" smtClean="0"/>
              <a:t>and Max </a:t>
            </a:r>
            <a:r>
              <a:rPr lang="en-US" sz="2000" dirty="0" smtClean="0"/>
              <a:t>Altitude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 smtClean="0"/>
              <a:t>Minimize</a:t>
            </a:r>
            <a:r>
              <a:rPr lang="en-US" sz="2000" dirty="0" smtClean="0"/>
              <a:t>: </a:t>
            </a:r>
            <a:r>
              <a:rPr lang="en-US" sz="2000" dirty="0" smtClean="0"/>
              <a:t>Total Energy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497" y="0"/>
            <a:ext cx="4452078" cy="1514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224" y="1792070"/>
            <a:ext cx="8875776" cy="54240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632704" y="2316480"/>
            <a:ext cx="633984" cy="109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9569" y="2426208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17 | 1.0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7802"/>
            <a:ext cx="10515600" cy="1325563"/>
          </a:xfrm>
        </p:spPr>
        <p:txBody>
          <a:bodyPr/>
          <a:lstStyle/>
          <a:p>
            <a:r>
              <a:rPr lang="en-US" dirty="0" smtClean="0"/>
              <a:t>Timed Momentum </a:t>
            </a:r>
            <a:r>
              <a:rPr lang="en-US" dirty="0" smtClean="0"/>
              <a:t>Buildup Optimal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87552"/>
            <a:ext cx="10170898" cy="62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7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129</Words>
  <Application>Microsoft Macintosh PowerPoint</Application>
  <PresentationFormat>Widescreen</PresentationFormat>
  <Paragraphs>47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Cambria Math</vt:lpstr>
      <vt:lpstr>Arial</vt:lpstr>
      <vt:lpstr>Office Theme</vt:lpstr>
      <vt:lpstr>PowerPoint Presentation</vt:lpstr>
      <vt:lpstr>Motivation: Design Optimization </vt:lpstr>
      <vt:lpstr>PowerPoint Presentation</vt:lpstr>
      <vt:lpstr>Steady Climb Derivation</vt:lpstr>
      <vt:lpstr>Thrust  Slope        </vt:lpstr>
      <vt:lpstr>Transition Derivation</vt:lpstr>
      <vt:lpstr>PowerPoint Presentation</vt:lpstr>
      <vt:lpstr>Dynamic Takeoff Optimization</vt:lpstr>
      <vt:lpstr>Timed Momentum Buildup Optimal</vt:lpstr>
      <vt:lpstr>Simple Dynamics Comparison: Path</vt:lpstr>
      <vt:lpstr>PowerPoint Presentation</vt:lpstr>
      <vt:lpstr>     Summary / Questions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30</cp:revision>
  <dcterms:created xsi:type="dcterms:W3CDTF">2018-04-20T18:58:20Z</dcterms:created>
  <dcterms:modified xsi:type="dcterms:W3CDTF">2018-04-24T04:55:34Z</dcterms:modified>
</cp:coreProperties>
</file>